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7" r:id="rId2"/>
    <p:sldId id="257" r:id="rId3"/>
    <p:sldId id="258" r:id="rId4"/>
    <p:sldId id="278" r:id="rId5"/>
    <p:sldId id="289" r:id="rId6"/>
    <p:sldId id="292" r:id="rId7"/>
    <p:sldId id="294" r:id="rId8"/>
    <p:sldId id="293" r:id="rId9"/>
    <p:sldId id="291" r:id="rId10"/>
    <p:sldId id="262" r:id="rId11"/>
    <p:sldId id="290" r:id="rId12"/>
    <p:sldId id="286" r:id="rId13"/>
    <p:sldId id="28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22" autoAdjust="0"/>
    <p:restoredTop sz="94660"/>
  </p:normalViewPr>
  <p:slideViewPr>
    <p:cSldViewPr snapToGrid="0" snapToObjects="1">
      <p:cViewPr>
        <p:scale>
          <a:sx n="114" d="100"/>
          <a:sy n="114" d="100"/>
        </p:scale>
        <p:origin x="-1328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B7C3F878-F5E8-489B-AC8A-64F2A7E22C28}" type="datetimeFigureOut">
              <a:rPr lang="en-US" smtClean="0"/>
              <a:pPr/>
              <a:t>24/05/18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3.jpe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B7C3F878-F5E8-489B-AC8A-64F2A7E22C28}" type="datetimeFigureOut">
              <a:rPr lang="en-US" smtClean="0"/>
              <a:pPr/>
              <a:t>24/05/18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eynot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98" y="1904922"/>
            <a:ext cx="7167895" cy="4288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231" y="958191"/>
            <a:ext cx="674032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/>
                <a:cs typeface="Arial Black"/>
              </a:rPr>
              <a:t> </a:t>
            </a:r>
            <a:r>
              <a:rPr lang="en-US" sz="2800" dirty="0" smtClean="0">
                <a:latin typeface="Arial Black"/>
                <a:cs typeface="Arial Black"/>
              </a:rPr>
              <a:t>Workers </a:t>
            </a:r>
            <a:r>
              <a:rPr lang="en-US" sz="2800" dirty="0" smtClean="0">
                <a:latin typeface="Arial Black"/>
                <a:cs typeface="Arial Black"/>
              </a:rPr>
              <a:t>Compensation System Health Insurance</a:t>
            </a:r>
            <a:endParaRPr lang="en-US" sz="2800" dirty="0">
              <a:latin typeface="Arial Black"/>
              <a:cs typeface="Arial Black"/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Legal-Changes-Create-Financial-Changes-in-Workers’-Compensation-System (1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14" y="2434376"/>
            <a:ext cx="6070625" cy="268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5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e7798312-stack-australian-dollar-australia-4k-a0180.jpg"/>
          <p:cNvPicPr>
            <a:picLocks noChangeAspect="1"/>
          </p:cNvPicPr>
          <p:nvPr/>
        </p:nvPicPr>
        <p:blipFill>
          <a:blip r:embed="rId2">
            <a:alphaModFix amt="2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10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02" y="787778"/>
            <a:ext cx="7415653" cy="5495124"/>
          </a:xfrm>
          <a:prstGeom prst="rect">
            <a:avLst/>
          </a:prstGeom>
          <a:effectLst>
            <a:outerShdw blurRad="50800" dist="38100" sx="200000" sy="200000" algn="tl" rotWithShape="0">
              <a:srgbClr val="000000">
                <a:alpha val="43000"/>
              </a:srgbClr>
            </a:outerShdw>
            <a:reflection stA="0" endPos="22000" dist="317500" dir="5400000" sy="-100000" algn="bl" rotWithShape="0"/>
          </a:effectLst>
        </p:spPr>
      </p:pic>
      <p:pic>
        <p:nvPicPr>
          <p:cNvPr id="4" name="Picture 3" descr="Health-Insuranc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87" y="1849223"/>
            <a:ext cx="2502221" cy="25022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2402" y="876898"/>
            <a:ext cx="6964291" cy="6894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</a:t>
            </a:r>
            <a:r>
              <a:rPr lang="en-US" sz="2800" dirty="0" smtClean="0">
                <a:latin typeface="Arial Black"/>
                <a:cs typeface="Arial Black"/>
              </a:rPr>
              <a:t>Main Factors for High Injury Cost</a:t>
            </a:r>
          </a:p>
          <a:p>
            <a:endParaRPr lang="en-US" dirty="0" smtClean="0"/>
          </a:p>
          <a:p>
            <a:endParaRPr lang="en-US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latin typeface="+mj-lt"/>
              </a:rPr>
              <a:t> </a:t>
            </a:r>
            <a:r>
              <a:rPr lang="en-AU" b="1" dirty="0">
                <a:latin typeface="+mj-lt"/>
              </a:rPr>
              <a:t>Cost </a:t>
            </a:r>
            <a:r>
              <a:rPr lang="en-AU" b="1" dirty="0" smtClean="0">
                <a:latin typeface="+mj-lt"/>
              </a:rPr>
              <a:t>Legal</a:t>
            </a:r>
          </a:p>
          <a:p>
            <a:pPr marL="342900" indent="-342900">
              <a:buFont typeface="+mj-lt"/>
              <a:buAutoNum type="arabicPeriod"/>
            </a:pPr>
            <a:endParaRPr lang="en-AU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b="1" dirty="0" smtClean="0">
                <a:latin typeface="+mj-lt"/>
              </a:rPr>
              <a:t>Hours Paid </a:t>
            </a:r>
            <a:r>
              <a:rPr lang="en-AU" b="1" dirty="0">
                <a:latin typeface="+mj-lt"/>
              </a:rPr>
              <a:t>T</a:t>
            </a:r>
            <a:r>
              <a:rPr lang="en-AU" b="1" dirty="0" smtClean="0">
                <a:latin typeface="+mj-lt"/>
              </a:rPr>
              <a:t>otal Incapacity </a:t>
            </a:r>
          </a:p>
          <a:p>
            <a:endParaRPr lang="en-AU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b="1" dirty="0">
                <a:latin typeface="+mj-lt"/>
              </a:rPr>
              <a:t>Occupation Rehabilitation Treatment</a:t>
            </a:r>
            <a:r>
              <a:rPr lang="en-AU" dirty="0">
                <a:latin typeface="+mj-lt"/>
              </a:rPr>
              <a:t> </a:t>
            </a:r>
            <a:endParaRPr lang="en-AU" dirty="0" smtClean="0">
              <a:latin typeface="+mj-lt"/>
            </a:endParaRPr>
          </a:p>
          <a:p>
            <a:endParaRPr lang="en-AU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b="1" dirty="0">
                <a:latin typeface="+mj-lt"/>
              </a:rPr>
              <a:t>Hourly Salary Rate </a:t>
            </a:r>
            <a:endParaRPr lang="en-AU" b="1" dirty="0" smtClean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AU" b="1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b="1" dirty="0">
                <a:latin typeface="+mj-lt"/>
              </a:rPr>
              <a:t>Work Status Name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b="1" dirty="0">
                <a:latin typeface="+mj-lt"/>
              </a:rPr>
              <a:t>Working  for the Same employer 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AU" b="1" dirty="0">
                <a:latin typeface="+mj-lt"/>
              </a:rPr>
              <a:t>full work capacity</a:t>
            </a:r>
          </a:p>
          <a:p>
            <a:pPr marL="342900" indent="-342900">
              <a:buFont typeface="+mj-lt"/>
              <a:buAutoNum type="arabicPeriod"/>
            </a:pPr>
            <a:endParaRPr lang="en-AU" b="1" dirty="0">
              <a:latin typeface="+mj-lt"/>
            </a:endParaRPr>
          </a:p>
          <a:p>
            <a:endParaRPr lang="en-AU" b="1" dirty="0"/>
          </a:p>
          <a:p>
            <a:pPr marL="342900" indent="-342900">
              <a:buFont typeface="+mj-lt"/>
              <a:buAutoNum type="arabicPeriod"/>
            </a:pPr>
            <a:endParaRPr lang="en-AU" b="1" dirty="0" smtClean="0"/>
          </a:p>
          <a:p>
            <a:pPr marL="342900" indent="-342900">
              <a:buFont typeface="+mj-lt"/>
              <a:buAutoNum type="arabicPeriod"/>
            </a:pPr>
            <a:endParaRPr lang="en-AU" b="1" dirty="0"/>
          </a:p>
          <a:p>
            <a:pPr marL="342900" indent="-342900">
              <a:buFont typeface="+mj-lt"/>
              <a:buAutoNum type="arabicPeriod"/>
            </a:pPr>
            <a:endParaRPr lang="en-AU" b="1" dirty="0" smtClean="0"/>
          </a:p>
          <a:p>
            <a:pPr marL="342900" indent="-342900">
              <a:buFont typeface="+mj-lt"/>
              <a:buAutoNum type="arabicPeriod"/>
            </a:pPr>
            <a:endParaRPr lang="en-AU" b="1" dirty="0"/>
          </a:p>
          <a:p>
            <a:endParaRPr lang="en-AU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imag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86" y="4251185"/>
            <a:ext cx="2502221" cy="151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5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24 at 6.36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36" y="1358900"/>
            <a:ext cx="7520195" cy="4134588"/>
          </a:xfrm>
          <a:prstGeom prst="rect">
            <a:avLst/>
          </a:prstGeom>
        </p:spPr>
      </p:pic>
      <p:pic>
        <p:nvPicPr>
          <p:cNvPr id="5" name="Picture 4" descr="Screen Shot 2018-05-24 at 6.3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64" y="1727200"/>
            <a:ext cx="1655216" cy="9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59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8-05-24 at 11.04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90" y="724094"/>
            <a:ext cx="6752205" cy="513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9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d-data-everywhe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461" y="1911964"/>
            <a:ext cx="6294681" cy="34792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79500" y="864742"/>
            <a:ext cx="6135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800" b="1" dirty="0">
                <a:solidFill>
                  <a:prstClr val="black"/>
                </a:solidFill>
                <a:latin typeface="Arial Black"/>
                <a:cs typeface="Arial Black"/>
              </a:rPr>
              <a:t>Any Questions?</a:t>
            </a:r>
            <a:endParaRPr lang="en-US" sz="4800" b="1" dirty="0">
              <a:solidFill>
                <a:prstClr val="black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8565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rida-workers-comp-syste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5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1352" y="3987578"/>
            <a:ext cx="330090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>
              <a:latin typeface="Arial Black"/>
              <a:cs typeface="Arial Black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Arial Black"/>
                <a:cs typeface="Arial Black"/>
              </a:rPr>
              <a:t>Personal </a:t>
            </a:r>
            <a:r>
              <a:rPr lang="en-US" dirty="0" smtClean="0">
                <a:latin typeface="Arial Black"/>
                <a:cs typeface="Arial Black"/>
              </a:rPr>
              <a:t>Information</a:t>
            </a:r>
            <a:endParaRPr lang="en-US" dirty="0">
              <a:latin typeface="Arial Black"/>
              <a:cs typeface="Arial Black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Arial Black"/>
                <a:cs typeface="Arial Black"/>
              </a:rPr>
              <a:t>Worker </a:t>
            </a:r>
            <a:r>
              <a:rPr lang="en-US" dirty="0" smtClean="0">
                <a:latin typeface="Arial Black"/>
                <a:cs typeface="Arial Black"/>
              </a:rPr>
              <a:t>Status Details  </a:t>
            </a:r>
            <a:endParaRPr lang="en-US" dirty="0" smtClean="0">
              <a:latin typeface="Arial Black"/>
              <a:cs typeface="Arial Black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Arial Black"/>
                <a:cs typeface="Arial Black"/>
              </a:rPr>
              <a:t>Injury </a:t>
            </a:r>
            <a:r>
              <a:rPr lang="en-US" dirty="0" smtClean="0">
                <a:latin typeface="Arial Black"/>
                <a:cs typeface="Arial Black"/>
              </a:rPr>
              <a:t>Information</a:t>
            </a:r>
            <a:endParaRPr lang="en-US" dirty="0" smtClean="0">
              <a:latin typeface="Arial Black"/>
              <a:cs typeface="Arial Black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latin typeface="Arial Black"/>
                <a:cs typeface="Arial Black"/>
              </a:rPr>
              <a:t>Others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2" name="Picture 1" descr="emjay-insurance-workerscom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001" y="1037070"/>
            <a:ext cx="4292982" cy="305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4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comp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67" y="963815"/>
            <a:ext cx="6506361" cy="469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3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5-23 at 3.2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3" y="735233"/>
            <a:ext cx="3375554" cy="3000400"/>
          </a:xfrm>
          <a:prstGeom prst="rect">
            <a:avLst/>
          </a:prstGeom>
        </p:spPr>
      </p:pic>
      <p:pic>
        <p:nvPicPr>
          <p:cNvPr id="3" name="Picture 2" descr="Screen Shot 2018-05-24 at 4.4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2" y="3593720"/>
            <a:ext cx="3550149" cy="2659461"/>
          </a:xfrm>
          <a:prstGeom prst="rect">
            <a:avLst/>
          </a:prstGeom>
        </p:spPr>
      </p:pic>
      <p:pic>
        <p:nvPicPr>
          <p:cNvPr id="6" name="Picture 5" descr="Screen Shot 2018-05-24 at 6.22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27" y="735233"/>
            <a:ext cx="4023871" cy="2858487"/>
          </a:xfrm>
          <a:prstGeom prst="rect">
            <a:avLst/>
          </a:prstGeom>
        </p:spPr>
      </p:pic>
      <p:pic>
        <p:nvPicPr>
          <p:cNvPr id="4" name="Picture 3" descr="Screen Shot 2018-05-25 at 8.32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91" y="3593720"/>
            <a:ext cx="3936370" cy="2659461"/>
          </a:xfrm>
          <a:prstGeom prst="rect">
            <a:avLst/>
          </a:prstGeom>
        </p:spPr>
      </p:pic>
      <p:pic>
        <p:nvPicPr>
          <p:cNvPr id="10" name="Picture 9" descr="Screen Shot 2018-05-23 at 3.2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62" y="735233"/>
            <a:ext cx="6595488" cy="550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52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5-23 at 3.2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3" y="735233"/>
            <a:ext cx="3375554" cy="3000400"/>
          </a:xfrm>
          <a:prstGeom prst="rect">
            <a:avLst/>
          </a:prstGeom>
        </p:spPr>
      </p:pic>
      <p:pic>
        <p:nvPicPr>
          <p:cNvPr id="3" name="Picture 2" descr="Screen Shot 2018-05-24 at 4.4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2" y="3593720"/>
            <a:ext cx="3550149" cy="2659461"/>
          </a:xfrm>
          <a:prstGeom prst="rect">
            <a:avLst/>
          </a:prstGeom>
        </p:spPr>
      </p:pic>
      <p:pic>
        <p:nvPicPr>
          <p:cNvPr id="6" name="Picture 5" descr="Screen Shot 2018-05-24 at 6.22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27" y="735233"/>
            <a:ext cx="4023871" cy="2858487"/>
          </a:xfrm>
          <a:prstGeom prst="rect">
            <a:avLst/>
          </a:prstGeom>
        </p:spPr>
      </p:pic>
      <p:pic>
        <p:nvPicPr>
          <p:cNvPr id="4" name="Picture 3" descr="Screen Shot 2018-05-25 at 8.32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91" y="3593720"/>
            <a:ext cx="3936370" cy="2659461"/>
          </a:xfrm>
          <a:prstGeom prst="rect">
            <a:avLst/>
          </a:prstGeom>
        </p:spPr>
      </p:pic>
      <p:pic>
        <p:nvPicPr>
          <p:cNvPr id="7" name="Picture 6" descr="Screen Shot 2018-05-24 at 6.22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2" y="862300"/>
            <a:ext cx="7653887" cy="5298845"/>
          </a:xfrm>
          <a:prstGeom prst="rect">
            <a:avLst/>
          </a:prstGeom>
        </p:spPr>
      </p:pic>
      <p:pic>
        <p:nvPicPr>
          <p:cNvPr id="8" name="Picture 7" descr="Screen Shot 2018-05-24 at 11.13.4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760" y="995577"/>
            <a:ext cx="1617491" cy="95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5-23 at 3.2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3" y="735233"/>
            <a:ext cx="3375554" cy="3000400"/>
          </a:xfrm>
          <a:prstGeom prst="rect">
            <a:avLst/>
          </a:prstGeom>
        </p:spPr>
      </p:pic>
      <p:pic>
        <p:nvPicPr>
          <p:cNvPr id="3" name="Picture 2" descr="Screen Shot 2018-05-24 at 4.4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2" y="3593720"/>
            <a:ext cx="3550149" cy="2659461"/>
          </a:xfrm>
          <a:prstGeom prst="rect">
            <a:avLst/>
          </a:prstGeom>
        </p:spPr>
      </p:pic>
      <p:pic>
        <p:nvPicPr>
          <p:cNvPr id="6" name="Picture 5" descr="Screen Shot 2018-05-24 at 6.22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27" y="735233"/>
            <a:ext cx="4023871" cy="2858487"/>
          </a:xfrm>
          <a:prstGeom prst="rect">
            <a:avLst/>
          </a:prstGeom>
        </p:spPr>
      </p:pic>
      <p:pic>
        <p:nvPicPr>
          <p:cNvPr id="4" name="Picture 3" descr="Screen Shot 2018-05-25 at 8.32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91" y="3593720"/>
            <a:ext cx="3936370" cy="2659461"/>
          </a:xfrm>
          <a:prstGeom prst="rect">
            <a:avLst/>
          </a:prstGeom>
        </p:spPr>
      </p:pic>
      <p:pic>
        <p:nvPicPr>
          <p:cNvPr id="2" name="Picture 1" descr="Screen Shot 2018-05-25 at 8.32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3" y="744261"/>
            <a:ext cx="7288318" cy="5037345"/>
          </a:xfrm>
          <a:prstGeom prst="rect">
            <a:avLst/>
          </a:prstGeom>
        </p:spPr>
      </p:pic>
      <p:pic>
        <p:nvPicPr>
          <p:cNvPr id="7" name="Picture 6" descr="Screen Shot 2018-05-25 at 8.33.05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283" y="1000477"/>
            <a:ext cx="1212361" cy="7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5-23 at 3.2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3" y="735233"/>
            <a:ext cx="3375554" cy="3000400"/>
          </a:xfrm>
          <a:prstGeom prst="rect">
            <a:avLst/>
          </a:prstGeom>
        </p:spPr>
      </p:pic>
      <p:pic>
        <p:nvPicPr>
          <p:cNvPr id="3" name="Picture 2" descr="Screen Shot 2018-05-24 at 4.4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2" y="3593720"/>
            <a:ext cx="3550149" cy="2659461"/>
          </a:xfrm>
          <a:prstGeom prst="rect">
            <a:avLst/>
          </a:prstGeom>
        </p:spPr>
      </p:pic>
      <p:pic>
        <p:nvPicPr>
          <p:cNvPr id="6" name="Picture 5" descr="Screen Shot 2018-05-24 at 6.22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27" y="735233"/>
            <a:ext cx="4023871" cy="2858487"/>
          </a:xfrm>
          <a:prstGeom prst="rect">
            <a:avLst/>
          </a:prstGeom>
        </p:spPr>
      </p:pic>
      <p:pic>
        <p:nvPicPr>
          <p:cNvPr id="4" name="Picture 3" descr="Screen Shot 2018-05-25 at 8.32.52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991" y="3593720"/>
            <a:ext cx="3936370" cy="2659461"/>
          </a:xfrm>
          <a:prstGeom prst="rect">
            <a:avLst/>
          </a:prstGeom>
        </p:spPr>
      </p:pic>
      <p:pic>
        <p:nvPicPr>
          <p:cNvPr id="7" name="Picture 6" descr="Screen Shot 2018-05-24 at 4.46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16" y="797829"/>
            <a:ext cx="7052271" cy="52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36384" y="1626426"/>
            <a:ext cx="2361899" cy="23170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Fall Level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631976" y="3096892"/>
            <a:ext cx="1582026" cy="149274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Carrying 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92358" y="4132901"/>
            <a:ext cx="1927398" cy="187150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Muscular Stress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520565" y="4712176"/>
            <a:ext cx="1559744" cy="142590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Muscular </a:t>
            </a:r>
            <a:r>
              <a:rPr lang="en-US" dirty="0" smtClean="0">
                <a:solidFill>
                  <a:schemeClr val="tx1"/>
                </a:solidFill>
              </a:rPr>
              <a:t>Stress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Lifting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581656" y="4132901"/>
            <a:ext cx="1938539" cy="196062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Lifting Carrying Object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659643" y="2005182"/>
            <a:ext cx="1983103" cy="192720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Stress Lifting Carrying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21642" y="1537306"/>
            <a:ext cx="1481756" cy="1381347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Vehicle Accident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3707" y="785540"/>
            <a:ext cx="5726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Black"/>
                <a:cs typeface="Arial Black"/>
              </a:rPr>
              <a:t>MOST COMMON INJURIES?</a:t>
            </a:r>
            <a:endParaRPr lang="en-US" sz="28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2378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ushpin">
  <a:themeElements>
    <a:clrScheme name="Pushpin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Pushpin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ushpi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Pushpin.thmx</Template>
  <TotalTime>3872</TotalTime>
  <Words>69</Words>
  <Application>Microsoft Macintosh PowerPoint</Application>
  <PresentationFormat>On-screen Show (4:3)</PresentationFormat>
  <Paragraphs>38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Pushpin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MacBook</dc:creator>
  <cp:lastModifiedBy>MacBook</cp:lastModifiedBy>
  <cp:revision>39</cp:revision>
  <dcterms:created xsi:type="dcterms:W3CDTF">2018-05-22T06:59:04Z</dcterms:created>
  <dcterms:modified xsi:type="dcterms:W3CDTF">2018-05-25T00:39:53Z</dcterms:modified>
</cp:coreProperties>
</file>